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68" r:id="rId4"/>
    <p:sldId id="355" r:id="rId5"/>
    <p:sldId id="320" r:id="rId6"/>
    <p:sldId id="344" r:id="rId7"/>
    <p:sldId id="292" r:id="rId8"/>
    <p:sldId id="345" r:id="rId9"/>
    <p:sldId id="285" r:id="rId10"/>
    <p:sldId id="343" r:id="rId11"/>
    <p:sldId id="294" r:id="rId12"/>
    <p:sldId id="346" r:id="rId13"/>
    <p:sldId id="339" r:id="rId14"/>
    <p:sldId id="342" r:id="rId15"/>
  </p:sldIdLst>
  <p:sldSz cx="10691495" cy="7559675"/>
  <p:notesSz cx="6858000" cy="9144000"/>
  <p:custDataLst>
    <p:tags r:id="rId19"/>
  </p:custDataLst>
  <p:defaultTextStyle>
    <a:defPPr>
      <a:defRPr lang="zh-CN"/>
    </a:defPPr>
    <a:lvl1pPr marL="0" lvl="0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lvl="1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lvl="2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lvl="3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lvl="4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lvl="5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lvl="6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lvl="7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lvl="8" indent="0" algn="l" defTabSz="914400" eaLnBrk="1" fontAlgn="base" latinLnBrk="0" hangingPunct="1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DFD"/>
    <a:srgbClr val="006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68" d="100"/>
          <a:sy n="68" d="100"/>
        </p:scale>
        <p:origin x="912" y="72"/>
      </p:cViewPr>
      <p:guideLst>
        <p:guide orient="horz" pos="2389"/>
        <p:guide pos="32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tags" Target="tags/tag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36500" y="1237315"/>
            <a:ext cx="8019000" cy="26321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6500" y="3970955"/>
            <a:ext cx="8019000" cy="1825344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4110" indent="0" algn="ctr">
              <a:buNone/>
              <a:defRPr sz="1325"/>
            </a:lvl4pPr>
            <a:lvl5pPr marL="1511935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7585" indent="0" algn="ctr">
              <a:buNone/>
              <a:defRPr sz="1325"/>
            </a:lvl7pPr>
            <a:lvl8pPr marL="2645410" indent="0" algn="ctr">
              <a:buNone/>
              <a:defRPr sz="1325"/>
            </a:lvl8pPr>
            <a:lvl9pPr marL="3024505" indent="0" algn="ctr">
              <a:buNone/>
              <a:defRPr sz="132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1700" y="302767"/>
            <a:ext cx="2405700" cy="645083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00" y="302767"/>
            <a:ext cx="7077638" cy="645083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336500" y="1237315"/>
            <a:ext cx="8019000" cy="2632135"/>
          </a:xfrm>
        </p:spPr>
        <p:txBody>
          <a:bodyPr anchor="b"/>
          <a:lstStyle>
            <a:lvl1pPr algn="ctr">
              <a:defRPr sz="496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36500" y="3970955"/>
            <a:ext cx="8019000" cy="1825344"/>
          </a:xfrm>
        </p:spPr>
        <p:txBody>
          <a:bodyPr/>
          <a:lstStyle>
            <a:lvl1pPr marL="0" indent="0" algn="ctr">
              <a:buNone/>
              <a:defRPr sz="1985"/>
            </a:lvl1pPr>
            <a:lvl2pPr marL="377825" indent="0" algn="ctr">
              <a:buNone/>
              <a:defRPr sz="1655"/>
            </a:lvl2pPr>
            <a:lvl3pPr marL="755650" indent="0" algn="ctr">
              <a:buNone/>
              <a:defRPr sz="1490"/>
            </a:lvl3pPr>
            <a:lvl4pPr marL="1134110" indent="0" algn="ctr">
              <a:buNone/>
              <a:defRPr sz="1325"/>
            </a:lvl4pPr>
            <a:lvl5pPr marL="1511935" indent="0" algn="ctr">
              <a:buNone/>
              <a:defRPr sz="1325"/>
            </a:lvl5pPr>
            <a:lvl6pPr marL="1889760" indent="0" algn="ctr">
              <a:buNone/>
              <a:defRPr sz="1325"/>
            </a:lvl6pPr>
            <a:lvl7pPr marL="2267585" indent="0" algn="ctr">
              <a:buNone/>
              <a:defRPr sz="1325"/>
            </a:lvl7pPr>
            <a:lvl8pPr marL="2645410" indent="0" algn="ctr">
              <a:buNone/>
              <a:defRPr sz="1325"/>
            </a:lvl8pPr>
            <a:lvl9pPr marL="3024505" indent="0" algn="ctr">
              <a:buNone/>
              <a:defRPr sz="1325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9507" y="1884848"/>
            <a:ext cx="9221850" cy="3144911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9507" y="5059510"/>
            <a:ext cx="9221850" cy="1653834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54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450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00" y="1764091"/>
            <a:ext cx="4715172" cy="49895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42228" y="1764091"/>
            <a:ext cx="4715172" cy="49895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402521"/>
            <a:ext cx="9221850" cy="14613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0764" y="1960584"/>
            <a:ext cx="4273971" cy="908296"/>
          </a:xfrm>
        </p:spPr>
        <p:txBody>
          <a:bodyPr anchor="ctr" anchorCtr="0"/>
          <a:lstStyle>
            <a:lvl1pPr marL="0" indent="0">
              <a:buNone/>
              <a:defRPr sz="2315"/>
            </a:lvl1pPr>
            <a:lvl2pPr marL="377825" indent="0">
              <a:buNone/>
              <a:defRPr sz="1985"/>
            </a:lvl2pPr>
            <a:lvl3pPr marL="755650" indent="0">
              <a:buNone/>
              <a:defRPr sz="1655"/>
            </a:lvl3pPr>
            <a:lvl4pPr marL="1134110" indent="0">
              <a:buNone/>
              <a:defRPr sz="1490"/>
            </a:lvl4pPr>
            <a:lvl5pPr marL="1511935" indent="0">
              <a:buNone/>
              <a:defRPr sz="1490"/>
            </a:lvl5pPr>
            <a:lvl6pPr marL="1889760" indent="0">
              <a:buNone/>
              <a:defRPr sz="1490"/>
            </a:lvl6pPr>
            <a:lvl7pPr marL="2267585" indent="0">
              <a:buNone/>
              <a:defRPr sz="1490"/>
            </a:lvl7pPr>
            <a:lvl8pPr marL="2645410" indent="0">
              <a:buNone/>
              <a:defRPr sz="1490"/>
            </a:lvl8pPr>
            <a:lvl9pPr marL="3024505" indent="0">
              <a:buNone/>
              <a:defRPr sz="14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40764" y="2938364"/>
            <a:ext cx="4273971" cy="3885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7138" y="1960584"/>
            <a:ext cx="4295020" cy="908296"/>
          </a:xfrm>
        </p:spPr>
        <p:txBody>
          <a:bodyPr anchor="ctr" anchorCtr="0"/>
          <a:lstStyle>
            <a:lvl1pPr marL="0" indent="0">
              <a:buNone/>
              <a:defRPr sz="2315"/>
            </a:lvl1pPr>
            <a:lvl2pPr marL="377825" indent="0">
              <a:buNone/>
              <a:defRPr sz="1985"/>
            </a:lvl2pPr>
            <a:lvl3pPr marL="755650" indent="0">
              <a:buNone/>
              <a:defRPr sz="1655"/>
            </a:lvl3pPr>
            <a:lvl4pPr marL="1134110" indent="0">
              <a:buNone/>
              <a:defRPr sz="1490"/>
            </a:lvl4pPr>
            <a:lvl5pPr marL="1511935" indent="0">
              <a:buNone/>
              <a:defRPr sz="1490"/>
            </a:lvl5pPr>
            <a:lvl6pPr marL="1889760" indent="0">
              <a:buNone/>
              <a:defRPr sz="1490"/>
            </a:lvl6pPr>
            <a:lvl7pPr marL="2267585" indent="0">
              <a:buNone/>
              <a:defRPr sz="1490"/>
            </a:lvl7pPr>
            <a:lvl8pPr marL="2645410" indent="0">
              <a:buNone/>
              <a:defRPr sz="1490"/>
            </a:lvl8pPr>
            <a:lvl9pPr marL="3024505" indent="0">
              <a:buNone/>
              <a:defRPr sz="14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7138" y="2938364"/>
            <a:ext cx="4295020" cy="3885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504026"/>
            <a:ext cx="3448448" cy="1764091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493" y="1088556"/>
            <a:ext cx="5412825" cy="5372776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6468" y="2268117"/>
            <a:ext cx="3448448" cy="4201967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60"/>
            </a:lvl2pPr>
            <a:lvl3pPr marL="755650" indent="0">
              <a:buNone/>
              <a:defRPr sz="990"/>
            </a:lvl3pPr>
            <a:lvl4pPr marL="1134110" indent="0">
              <a:buNone/>
              <a:defRPr sz="830"/>
            </a:lvl4pPr>
            <a:lvl5pPr marL="1511935" indent="0">
              <a:buNone/>
              <a:defRPr sz="830"/>
            </a:lvl5pPr>
            <a:lvl6pPr marL="1889760" indent="0">
              <a:buNone/>
              <a:defRPr sz="830"/>
            </a:lvl6pPr>
            <a:lvl7pPr marL="2267585" indent="0">
              <a:buNone/>
              <a:defRPr sz="830"/>
            </a:lvl7pPr>
            <a:lvl8pPr marL="2645410" indent="0">
              <a:buNone/>
              <a:defRPr sz="830"/>
            </a:lvl8pPr>
            <a:lvl9pPr marL="3024505" indent="0">
              <a:buNone/>
              <a:defRPr sz="8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504026"/>
            <a:ext cx="3652880" cy="1764091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45493" y="504027"/>
            <a:ext cx="5412825" cy="5957307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4110" indent="0">
              <a:buNone/>
              <a:defRPr sz="1655"/>
            </a:lvl4pPr>
            <a:lvl5pPr marL="1511935" indent="0">
              <a:buNone/>
              <a:defRPr sz="1655"/>
            </a:lvl5pPr>
            <a:lvl6pPr marL="1889760" indent="0">
              <a:buNone/>
              <a:defRPr sz="1655"/>
            </a:lvl6pPr>
            <a:lvl7pPr marL="2267585" indent="0">
              <a:buNone/>
              <a:defRPr sz="1655"/>
            </a:lvl7pPr>
            <a:lvl8pPr marL="2645410" indent="0">
              <a:buNone/>
              <a:defRPr sz="1655"/>
            </a:lvl8pPr>
            <a:lvl9pPr marL="3024505" indent="0">
              <a:buNone/>
              <a:defRPr sz="165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6468" y="2268117"/>
            <a:ext cx="3652880" cy="4201967"/>
          </a:xfrm>
        </p:spPr>
        <p:txBody>
          <a:bodyPr/>
          <a:lstStyle>
            <a:lvl1pPr marL="0" indent="0">
              <a:buNone/>
              <a:defRPr sz="1655"/>
            </a:lvl1pPr>
            <a:lvl2pPr marL="377825" indent="0">
              <a:buNone/>
              <a:defRPr sz="1490"/>
            </a:lvl2pPr>
            <a:lvl3pPr marL="755650" indent="0">
              <a:buNone/>
              <a:defRPr sz="1325"/>
            </a:lvl3pPr>
            <a:lvl4pPr marL="1134110" indent="0">
              <a:buNone/>
              <a:defRPr sz="1160"/>
            </a:lvl4pPr>
            <a:lvl5pPr marL="1511935" indent="0">
              <a:buNone/>
              <a:defRPr sz="1160"/>
            </a:lvl5pPr>
            <a:lvl6pPr marL="1889760" indent="0">
              <a:buNone/>
              <a:defRPr sz="1160"/>
            </a:lvl6pPr>
            <a:lvl7pPr marL="2267585" indent="0">
              <a:buNone/>
              <a:defRPr sz="1160"/>
            </a:lvl7pPr>
            <a:lvl8pPr marL="2645410" indent="0">
              <a:buNone/>
              <a:defRPr sz="1160"/>
            </a:lvl8pPr>
            <a:lvl9pPr marL="3024505" indent="0">
              <a:buNone/>
              <a:defRPr sz="11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751700" y="302767"/>
            <a:ext cx="2405700" cy="645083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534600" y="302767"/>
            <a:ext cx="7077638" cy="645083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9507" y="1884848"/>
            <a:ext cx="9221850" cy="3144911"/>
          </a:xfrm>
        </p:spPr>
        <p:txBody>
          <a:bodyPr anchor="b"/>
          <a:lstStyle>
            <a:lvl1pPr>
              <a:defRPr sz="496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9507" y="5059510"/>
            <a:ext cx="9221850" cy="1653834"/>
          </a:xfrm>
        </p:spPr>
        <p:txBody>
          <a:bodyPr/>
          <a:lstStyle>
            <a:lvl1pPr marL="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1pPr>
            <a:lvl2pPr marL="377825" indent="0">
              <a:buNone/>
              <a:defRPr sz="1655">
                <a:solidFill>
                  <a:schemeClr val="tx1">
                    <a:tint val="75000"/>
                  </a:schemeClr>
                </a:solidFill>
              </a:defRPr>
            </a:lvl2pPr>
            <a:lvl3pPr marL="755650" indent="0">
              <a:buNone/>
              <a:defRPr sz="1490">
                <a:solidFill>
                  <a:schemeClr val="tx1">
                    <a:tint val="75000"/>
                  </a:schemeClr>
                </a:solidFill>
              </a:defRPr>
            </a:lvl3pPr>
            <a:lvl4pPr marL="11341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4pPr>
            <a:lvl5pPr marL="151193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5pPr>
            <a:lvl6pPr marL="188976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6pPr>
            <a:lvl7pPr marL="226758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7pPr>
            <a:lvl8pPr marL="2645410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8pPr>
            <a:lvl9pPr marL="3024505" indent="0">
              <a:buNone/>
              <a:defRPr sz="13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534600" y="1764091"/>
            <a:ext cx="4715172" cy="49895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5442228" y="1764091"/>
            <a:ext cx="4715172" cy="49895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402521"/>
            <a:ext cx="9221850" cy="146132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40764" y="1960584"/>
            <a:ext cx="4273971" cy="908296"/>
          </a:xfrm>
        </p:spPr>
        <p:txBody>
          <a:bodyPr anchor="ctr" anchorCtr="0"/>
          <a:lstStyle>
            <a:lvl1pPr marL="0" indent="0">
              <a:buNone/>
              <a:defRPr sz="2315"/>
            </a:lvl1pPr>
            <a:lvl2pPr marL="377825" indent="0">
              <a:buNone/>
              <a:defRPr sz="1985"/>
            </a:lvl2pPr>
            <a:lvl3pPr marL="755650" indent="0">
              <a:buNone/>
              <a:defRPr sz="1655"/>
            </a:lvl3pPr>
            <a:lvl4pPr marL="1134110" indent="0">
              <a:buNone/>
              <a:defRPr sz="1490"/>
            </a:lvl4pPr>
            <a:lvl5pPr marL="1511935" indent="0">
              <a:buNone/>
              <a:defRPr sz="1490"/>
            </a:lvl5pPr>
            <a:lvl6pPr marL="1889760" indent="0">
              <a:buNone/>
              <a:defRPr sz="1490"/>
            </a:lvl6pPr>
            <a:lvl7pPr marL="2267585" indent="0">
              <a:buNone/>
              <a:defRPr sz="1490"/>
            </a:lvl7pPr>
            <a:lvl8pPr marL="2645410" indent="0">
              <a:buNone/>
              <a:defRPr sz="1490"/>
            </a:lvl8pPr>
            <a:lvl9pPr marL="3024505" indent="0">
              <a:buNone/>
              <a:defRPr sz="14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40764" y="2938364"/>
            <a:ext cx="4273971" cy="3885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5487138" y="1960584"/>
            <a:ext cx="4295020" cy="908296"/>
          </a:xfrm>
        </p:spPr>
        <p:txBody>
          <a:bodyPr anchor="ctr" anchorCtr="0"/>
          <a:lstStyle>
            <a:lvl1pPr marL="0" indent="0">
              <a:buNone/>
              <a:defRPr sz="2315"/>
            </a:lvl1pPr>
            <a:lvl2pPr marL="377825" indent="0">
              <a:buNone/>
              <a:defRPr sz="1985"/>
            </a:lvl2pPr>
            <a:lvl3pPr marL="755650" indent="0">
              <a:buNone/>
              <a:defRPr sz="1655"/>
            </a:lvl3pPr>
            <a:lvl4pPr marL="1134110" indent="0">
              <a:buNone/>
              <a:defRPr sz="1490"/>
            </a:lvl4pPr>
            <a:lvl5pPr marL="1511935" indent="0">
              <a:buNone/>
              <a:defRPr sz="1490"/>
            </a:lvl5pPr>
            <a:lvl6pPr marL="1889760" indent="0">
              <a:buNone/>
              <a:defRPr sz="1490"/>
            </a:lvl6pPr>
            <a:lvl7pPr marL="2267585" indent="0">
              <a:buNone/>
              <a:defRPr sz="1490"/>
            </a:lvl7pPr>
            <a:lvl8pPr marL="2645410" indent="0">
              <a:buNone/>
              <a:defRPr sz="1490"/>
            </a:lvl8pPr>
            <a:lvl9pPr marL="3024505" indent="0">
              <a:buNone/>
              <a:defRPr sz="149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5487138" y="2938364"/>
            <a:ext cx="4295020" cy="388523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504026"/>
            <a:ext cx="3448448" cy="1764091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45493" y="1088556"/>
            <a:ext cx="5412825" cy="5372776"/>
          </a:xfrm>
        </p:spPr>
        <p:txBody>
          <a:bodyPr/>
          <a:lstStyle>
            <a:lvl1pPr>
              <a:defRPr sz="2645"/>
            </a:lvl1pPr>
            <a:lvl2pPr>
              <a:defRPr sz="2315"/>
            </a:lvl2pPr>
            <a:lvl3pPr>
              <a:defRPr sz="1985"/>
            </a:lvl3pPr>
            <a:lvl4pPr>
              <a:defRPr sz="1655"/>
            </a:lvl4pPr>
            <a:lvl5pPr>
              <a:defRPr sz="1655"/>
            </a:lvl5pPr>
            <a:lvl6pPr>
              <a:defRPr sz="1655"/>
            </a:lvl6pPr>
            <a:lvl7pPr>
              <a:defRPr sz="1655"/>
            </a:lvl7pPr>
            <a:lvl8pPr>
              <a:defRPr sz="1655"/>
            </a:lvl8pPr>
            <a:lvl9pPr>
              <a:defRPr sz="1655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6468" y="2268117"/>
            <a:ext cx="3448448" cy="4201967"/>
          </a:xfrm>
        </p:spPr>
        <p:txBody>
          <a:bodyPr/>
          <a:lstStyle>
            <a:lvl1pPr marL="0" indent="0">
              <a:buNone/>
              <a:defRPr sz="1325"/>
            </a:lvl1pPr>
            <a:lvl2pPr marL="377825" indent="0">
              <a:buNone/>
              <a:defRPr sz="1160"/>
            </a:lvl2pPr>
            <a:lvl3pPr marL="755650" indent="0">
              <a:buNone/>
              <a:defRPr sz="990"/>
            </a:lvl3pPr>
            <a:lvl4pPr marL="1134110" indent="0">
              <a:buNone/>
              <a:defRPr sz="830"/>
            </a:lvl4pPr>
            <a:lvl5pPr marL="1511935" indent="0">
              <a:buNone/>
              <a:defRPr sz="830"/>
            </a:lvl5pPr>
            <a:lvl6pPr marL="1889760" indent="0">
              <a:buNone/>
              <a:defRPr sz="830"/>
            </a:lvl6pPr>
            <a:lvl7pPr marL="2267585" indent="0">
              <a:buNone/>
              <a:defRPr sz="830"/>
            </a:lvl7pPr>
            <a:lvl8pPr marL="2645410" indent="0">
              <a:buNone/>
              <a:defRPr sz="830"/>
            </a:lvl8pPr>
            <a:lvl9pPr marL="3024505" indent="0">
              <a:buNone/>
              <a:defRPr sz="83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6468" y="504026"/>
            <a:ext cx="3652880" cy="1764091"/>
          </a:xfrm>
        </p:spPr>
        <p:txBody>
          <a:bodyPr anchor="b"/>
          <a:lstStyle>
            <a:lvl1pPr>
              <a:defRPr sz="2645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545493" y="504027"/>
            <a:ext cx="5412825" cy="5957307"/>
          </a:xfrm>
        </p:spPr>
        <p:txBody>
          <a:bodyPr/>
          <a:lstStyle>
            <a:lvl1pPr marL="0" indent="0">
              <a:buNone/>
              <a:defRPr sz="2645"/>
            </a:lvl1pPr>
            <a:lvl2pPr marL="377825" indent="0">
              <a:buNone/>
              <a:defRPr sz="2315"/>
            </a:lvl2pPr>
            <a:lvl3pPr marL="755650" indent="0">
              <a:buNone/>
              <a:defRPr sz="1985"/>
            </a:lvl3pPr>
            <a:lvl4pPr marL="1134110" indent="0">
              <a:buNone/>
              <a:defRPr sz="1655"/>
            </a:lvl4pPr>
            <a:lvl5pPr marL="1511935" indent="0">
              <a:buNone/>
              <a:defRPr sz="1655"/>
            </a:lvl5pPr>
            <a:lvl6pPr marL="1889760" indent="0">
              <a:buNone/>
              <a:defRPr sz="1655"/>
            </a:lvl6pPr>
            <a:lvl7pPr marL="2267585" indent="0">
              <a:buNone/>
              <a:defRPr sz="1655"/>
            </a:lvl7pPr>
            <a:lvl8pPr marL="2645410" indent="0">
              <a:buNone/>
              <a:defRPr sz="1655"/>
            </a:lvl8pPr>
            <a:lvl9pPr marL="3024505" indent="0">
              <a:buNone/>
              <a:defRPr sz="1655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6468" y="2268117"/>
            <a:ext cx="3652880" cy="4201967"/>
          </a:xfrm>
        </p:spPr>
        <p:txBody>
          <a:bodyPr/>
          <a:lstStyle>
            <a:lvl1pPr marL="0" indent="0">
              <a:buNone/>
              <a:defRPr sz="1655"/>
            </a:lvl1pPr>
            <a:lvl2pPr marL="377825" indent="0">
              <a:buNone/>
              <a:defRPr sz="1490"/>
            </a:lvl2pPr>
            <a:lvl3pPr marL="755650" indent="0">
              <a:buNone/>
              <a:defRPr sz="1325"/>
            </a:lvl3pPr>
            <a:lvl4pPr marL="1134110" indent="0">
              <a:buNone/>
              <a:defRPr sz="1160"/>
            </a:lvl4pPr>
            <a:lvl5pPr marL="1511935" indent="0">
              <a:buNone/>
              <a:defRPr sz="1160"/>
            </a:lvl5pPr>
            <a:lvl6pPr marL="1889760" indent="0">
              <a:buNone/>
              <a:defRPr sz="1160"/>
            </a:lvl6pPr>
            <a:lvl7pPr marL="2267585" indent="0">
              <a:buNone/>
              <a:defRPr sz="1160"/>
            </a:lvl7pPr>
            <a:lvl8pPr marL="2645410" indent="0">
              <a:buNone/>
              <a:defRPr sz="1160"/>
            </a:lvl8pPr>
            <a:lvl9pPr marL="3024505" indent="0">
              <a:buNone/>
              <a:defRPr sz="116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534600" y="302767"/>
            <a:ext cx="9622800" cy="126006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534600" y="1764091"/>
            <a:ext cx="9622800" cy="498950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534600" y="6884854"/>
            <a:ext cx="2494800" cy="52502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545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653100" y="6884854"/>
            <a:ext cx="3385800" cy="52502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545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662600" y="6884854"/>
            <a:ext cx="2494800" cy="52502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545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10077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85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7825" lvl="0" indent="-37782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•"/>
        <a:defRPr sz="35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19150" lvl="1" indent="-3155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–"/>
        <a:defRPr sz="30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59840" lvl="2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•"/>
        <a:defRPr sz="26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64030" lvl="3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–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67585" lvl="4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772410" lvl="5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6600" lvl="6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780155" lvl="7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284345" lvl="8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0077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9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190" lvl="1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007745" lvl="2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511935" lvl="3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015490" lvl="4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519680" lvl="5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024505" lvl="6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528695" lvl="7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4032250" lvl="8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 1025"/>
          <p:cNvSpPr>
            <a:spLocks noGrp="1"/>
          </p:cNvSpPr>
          <p:nvPr>
            <p:ph type="title"/>
          </p:nvPr>
        </p:nvSpPr>
        <p:spPr>
          <a:xfrm>
            <a:off x="534600" y="302767"/>
            <a:ext cx="9622800" cy="126006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1027" name="文本占位符 1026"/>
          <p:cNvSpPr>
            <a:spLocks noGrp="1"/>
          </p:cNvSpPr>
          <p:nvPr>
            <p:ph type="body" idx="1"/>
          </p:nvPr>
        </p:nvSpPr>
        <p:spPr>
          <a:xfrm>
            <a:off x="534600" y="1764091"/>
            <a:ext cx="9622800" cy="4989507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28" name="日期占位符 1027"/>
          <p:cNvSpPr>
            <a:spLocks noGrp="1"/>
          </p:cNvSpPr>
          <p:nvPr>
            <p:ph type="dt" sz="half" idx="2"/>
          </p:nvPr>
        </p:nvSpPr>
        <p:spPr>
          <a:xfrm>
            <a:off x="534600" y="6884854"/>
            <a:ext cx="2494800" cy="52502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545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29" name="页脚占位符 1028"/>
          <p:cNvSpPr>
            <a:spLocks noGrp="1"/>
          </p:cNvSpPr>
          <p:nvPr>
            <p:ph type="ftr" sz="quarter" idx="3"/>
          </p:nvPr>
        </p:nvSpPr>
        <p:spPr>
          <a:xfrm>
            <a:off x="3653100" y="6884854"/>
            <a:ext cx="3385800" cy="52502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545"/>
            </a:lvl1pPr>
          </a:lstStyle>
          <a:p>
            <a:pPr lvl="0"/>
            <a:endParaRPr lang="zh-CN" altLang="en-US">
              <a:latin typeface="Arial" panose="020B0604020202020204" pitchFamily="34" charset="0"/>
            </a:endParaRPr>
          </a:p>
        </p:txBody>
      </p:sp>
      <p:sp>
        <p:nvSpPr>
          <p:cNvPr id="1030" name="灯片编号占位符 1029"/>
          <p:cNvSpPr>
            <a:spLocks noGrp="1"/>
          </p:cNvSpPr>
          <p:nvPr>
            <p:ph type="sldNum" sz="quarter" idx="4"/>
          </p:nvPr>
        </p:nvSpPr>
        <p:spPr>
          <a:xfrm>
            <a:off x="7662600" y="6884854"/>
            <a:ext cx="2494800" cy="525027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545"/>
            </a:lvl1pPr>
          </a:lstStyle>
          <a:p>
            <a:pPr lvl="0"/>
            <a:fld id="{9A0DB2DC-4C9A-4742-B13C-FB6460FD3503}" type="slidenum">
              <a:rPr lang="zh-CN" altLang="en-US">
                <a:latin typeface="Arial" panose="020B0604020202020204" pitchFamily="34" charset="0"/>
              </a:rPr>
            </a:fld>
            <a:endParaRPr lang="zh-CN" altLang="en-US">
              <a:latin typeface="Arial" panose="020B0604020202020204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marL="0" lvl="0" indent="0" algn="ctr" defTabSz="10077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85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77825" lvl="0" indent="-37782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•"/>
        <a:defRPr sz="352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819150" lvl="1" indent="-3155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–"/>
        <a:defRPr sz="30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259840" lvl="2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•"/>
        <a:defRPr sz="264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764030" lvl="3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–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267585" lvl="4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772410" lvl="5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3276600" lvl="6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780155" lvl="7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4284345" lvl="8" indent="-252095" algn="l" defTabSz="1007745" eaLnBrk="1" fontAlgn="base" latinLnBrk="0" hangingPunct="1">
        <a:lnSpc>
          <a:spcPct val="100000"/>
        </a:lnSpc>
        <a:spcBef>
          <a:spcPct val="22000"/>
        </a:spcBef>
        <a:spcAft>
          <a:spcPct val="0"/>
        </a:spcAft>
        <a:buChar char="»"/>
        <a:defRPr sz="220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1007745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1985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04190" lvl="1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2pPr>
      <a:lvl3pPr marL="1007745" lvl="2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3pPr>
      <a:lvl4pPr marL="1511935" lvl="3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4pPr>
      <a:lvl5pPr marL="2015490" lvl="4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5pPr>
      <a:lvl6pPr marL="2519680" lvl="5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6pPr>
      <a:lvl7pPr marL="3024505" lvl="6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7pPr>
      <a:lvl8pPr marL="3528695" lvl="7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8pPr>
      <a:lvl9pPr marL="4032250" lvl="8" indent="0" algn="l" defTabSz="134366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宋体" panose="02010600030101010101" pitchFamily="2" charset="-122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Relationship Id="rId3" Type="http://schemas.openxmlformats.org/officeDocument/2006/relationships/image" Target="../media/image19.jpeg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3" Type="http://schemas.openxmlformats.org/officeDocument/2006/relationships/image" Target="../media/image20.png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1.png"/><Relationship Id="rId3" Type="http://schemas.openxmlformats.org/officeDocument/2006/relationships/image" Target="../media/image22.jpeg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.jpeg"/><Relationship Id="rId3" Type="http://schemas.openxmlformats.org/officeDocument/2006/relationships/image" Target="../media/image1.png"/><Relationship Id="rId2" Type="http://schemas.openxmlformats.org/officeDocument/2006/relationships/image" Target="../media/image14.jpeg"/><Relationship Id="rId1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2.png"/><Relationship Id="rId3" Type="http://schemas.openxmlformats.org/officeDocument/2006/relationships/image" Target="../media/image13.jpeg"/><Relationship Id="rId2" Type="http://schemas.openxmlformats.org/officeDocument/2006/relationships/image" Target="../media/image15.jpeg"/><Relationship Id="rId1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.jpeg"/><Relationship Id="rId4" Type="http://schemas.openxmlformats.org/officeDocument/2006/relationships/image" Target="../media/image1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84665" y="3203444"/>
            <a:ext cx="8102160" cy="811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4675">
                <a:solidFill>
                  <a:srgbClr val="006BB7"/>
                </a:solidFill>
                <a:latin typeface="思源黑体 CN Medium" panose="020B0600000000000000" charset="-122"/>
                <a:ea typeface="思源黑体 CN Medium" panose="020B0600000000000000" charset="-122"/>
              </a:rPr>
              <a:t>日月湖体育设施升级改造方案</a:t>
            </a:r>
            <a:endParaRPr lang="zh-CN" altLang="en-US" sz="4675">
              <a:solidFill>
                <a:srgbClr val="006BB7"/>
              </a:solidFill>
              <a:latin typeface="思源黑体 CN Medium" panose="020B0600000000000000" charset="-122"/>
              <a:ea typeface="思源黑体 CN Medium" panose="020B06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graphicFrame>
        <p:nvGraphicFramePr>
          <p:cNvPr id="23" name="表格 22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845"/>
                <a:gridCol w="1808480"/>
                <a:gridCol w="1779454"/>
                <a:gridCol w="2192922"/>
                <a:gridCol w="1663884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地基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背景板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骨架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投入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混凝土浇筑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镀锌板烤漆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不锈钢一体焊接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套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图片 18" descr="体彩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21" name="文本框 20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投放智能健身器材点位图</a:t>
              </a:r>
              <a:endParaRPr 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</a:t>
              </a:r>
              <a:r>
                <a:rPr 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四</a:t>
              </a:r>
              <a:endParaRPr 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 descr="55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30" y="1259205"/>
            <a:ext cx="4632325" cy="457263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l="18942"/>
          <a:stretch>
            <a:fillRect/>
          </a:stretch>
        </p:blipFill>
        <p:spPr>
          <a:xfrm>
            <a:off x="593090" y="1691640"/>
            <a:ext cx="4147185" cy="3482975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21240000">
            <a:off x="3690620" y="3316605"/>
            <a:ext cx="2312035" cy="16573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pic>
        <p:nvPicPr>
          <p:cNvPr id="19" name="图片 18" descr="体彩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21" name="文本框 20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投放中国体彩乐小星形象雕塑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</a:t>
              </a:r>
              <a:r>
                <a:rPr 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五</a:t>
              </a:r>
              <a:endParaRPr 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4" name="表格 3"/>
          <p:cNvGraphicFramePr/>
          <p:nvPr/>
        </p:nvGraphicFramePr>
        <p:xfrm>
          <a:off x="593090" y="5652135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提示语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材质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如：小脚不乱跑  小草微微笑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玻璃塑钢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成人健身区域2座 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球场健身区域1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儿童游乐区域2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儿童攀爬区域1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残疾人健身区域2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2177415" y="1187450"/>
            <a:ext cx="14274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乐小星雕塑展示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505700" y="1187450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实景效果图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5430" y="1823720"/>
            <a:ext cx="4606290" cy="3404235"/>
          </a:xfrm>
          <a:prstGeom prst="rect">
            <a:avLst/>
          </a:prstGeom>
        </p:spPr>
      </p:pic>
      <p:pic>
        <p:nvPicPr>
          <p:cNvPr id="26" name="图片 25" descr="体彩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90" y="1547495"/>
            <a:ext cx="3860800" cy="39573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pic>
        <p:nvPicPr>
          <p:cNvPr id="19" name="图片 18" descr="体彩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21" name="文本框 20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投放中国体彩乐小星形象点位图</a:t>
              </a:r>
              <a:endPara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</a:t>
              </a:r>
              <a:r>
                <a:rPr 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五</a:t>
              </a:r>
              <a:endParaRPr 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3" name="图片 2" descr="未命名 -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1285" y="1234440"/>
            <a:ext cx="4143375" cy="4091305"/>
          </a:xfrm>
          <a:prstGeom prst="rect">
            <a:avLst/>
          </a:prstGeom>
        </p:spPr>
      </p:pic>
      <p:graphicFrame>
        <p:nvGraphicFramePr>
          <p:cNvPr id="5" name="表格 4"/>
          <p:cNvGraphicFramePr/>
          <p:nvPr/>
        </p:nvGraphicFramePr>
        <p:xfrm>
          <a:off x="593090" y="5652135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提示语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材质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如：小脚不乱跑  小草微微笑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玻璃塑钢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8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成人健身区域2座 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球场健身区域1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儿童游乐区域2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 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儿童攀爬区域1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  <a:p>
                      <a:pPr algn="ctr">
                        <a:buNone/>
                      </a:pPr>
                      <a:r>
                        <a:rPr lang="zh-CN" altLang="en-US" sz="10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残疾人健身区域2</a:t>
                      </a:r>
                      <a:r>
                        <a:rPr lang="zh-CN" altLang="en-US" sz="100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座</a:t>
                      </a:r>
                      <a:endParaRPr lang="zh-CN" altLang="en-US" sz="10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6" name="图片 5" descr="体彩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4890" y="1763395"/>
            <a:ext cx="3345180" cy="34290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20520000">
            <a:off x="3899535" y="3239135"/>
            <a:ext cx="1753235" cy="15684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7092315"/>
            <a:ext cx="10734040" cy="467360"/>
          </a:xfrm>
          <a:prstGeom prst="rect">
            <a:avLst/>
          </a:prstGeom>
        </p:spPr>
      </p:pic>
      <p:pic>
        <p:nvPicPr>
          <p:cNvPr id="3" name="图片 2" descr="ba8008459a065daa9b84ecb4f50de4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55" y="-36830"/>
            <a:ext cx="10716895" cy="75876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5" name="文本框 4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市民健身晨晚练点标识牌升级改造方案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方案一</a:t>
              </a:r>
              <a:endParaRPr lang="zh-CN" altLang="en-US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7092315"/>
            <a:ext cx="10734040" cy="467360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地基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镀锌板烤漆，丝网印刷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混凝土浇筑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块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6" name="图片 15" descr="体彩标牌 (1)(1)"/>
          <p:cNvPicPr>
            <a:picLocks noChangeAspect="1"/>
          </p:cNvPicPr>
          <p:nvPr/>
        </p:nvPicPr>
        <p:blipFill>
          <a:blip r:embed="rId2"/>
          <a:srcRect l="15462" r="10826"/>
          <a:stretch>
            <a:fillRect/>
          </a:stretch>
        </p:blipFill>
        <p:spPr>
          <a:xfrm>
            <a:off x="620395" y="1548765"/>
            <a:ext cx="2386707" cy="4320000"/>
          </a:xfrm>
          <a:prstGeom prst="rect">
            <a:avLst/>
          </a:prstGeom>
        </p:spPr>
      </p:pic>
      <p:pic>
        <p:nvPicPr>
          <p:cNvPr id="17" name="图片 16" descr="22"/>
          <p:cNvPicPr>
            <a:picLocks noChangeAspect="1"/>
          </p:cNvPicPr>
          <p:nvPr/>
        </p:nvPicPr>
        <p:blipFill>
          <a:blip r:embed="rId3"/>
          <a:srcRect l="7165" r="4338"/>
          <a:stretch>
            <a:fillRect/>
          </a:stretch>
        </p:blipFill>
        <p:spPr>
          <a:xfrm>
            <a:off x="3185795" y="1548130"/>
            <a:ext cx="4423913" cy="4320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rcRect l="9825" r="12494"/>
          <a:stretch>
            <a:fillRect/>
          </a:stretch>
        </p:blipFill>
        <p:spPr>
          <a:xfrm>
            <a:off x="7722870" y="1548765"/>
            <a:ext cx="2483380" cy="4320000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1313180" y="111696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现有标牌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841875" y="111696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新标牌平面图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8226425" y="111696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新标牌效果图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2" name="图片 21" descr="体彩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5" name="文本框 4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市民健身晨晚练点标识牌升级改造方案点位图</a:t>
              </a:r>
              <a:endParaRPr lang="en-US" altLang="zh-CN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方案一</a:t>
              </a:r>
              <a:endParaRPr lang="zh-CN" altLang="en-US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955" y="7092315"/>
            <a:ext cx="10734040" cy="467360"/>
          </a:xfrm>
          <a:prstGeom prst="rect">
            <a:avLst/>
          </a:prstGeom>
        </p:spPr>
      </p:pic>
      <p:graphicFrame>
        <p:nvGraphicFramePr>
          <p:cNvPr id="11" name="表格 10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地基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镀锌板烤漆，丝网印刷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混凝土浇筑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40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块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2" name="图片 21" descr="体彩(1)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7098" y="1588135"/>
            <a:ext cx="4011730" cy="396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9825" r="12494"/>
          <a:stretch>
            <a:fillRect/>
          </a:stretch>
        </p:blipFill>
        <p:spPr>
          <a:xfrm>
            <a:off x="1457325" y="1475740"/>
            <a:ext cx="2483380" cy="43200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21000000">
            <a:off x="3610610" y="4144010"/>
            <a:ext cx="2548255" cy="150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体彩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8" name="文本框 7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体彩健身区标识牌升级改造方案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方案二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rcRect l="6565"/>
          <a:stretch>
            <a:fillRect/>
          </a:stretch>
        </p:blipFill>
        <p:spPr>
          <a:xfrm>
            <a:off x="593090" y="1619885"/>
            <a:ext cx="2504298" cy="4320000"/>
          </a:xfrm>
          <a:prstGeom prst="rect">
            <a:avLst/>
          </a:prstGeom>
        </p:spPr>
      </p:pic>
      <p:pic>
        <p:nvPicPr>
          <p:cNvPr id="22" name="图片 21" descr="体彩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6915" y="1619885"/>
            <a:ext cx="4178004" cy="4320000"/>
          </a:xfrm>
          <a:prstGeom prst="rect">
            <a:avLst/>
          </a:prstGeom>
        </p:spPr>
      </p:pic>
      <p:graphicFrame>
        <p:nvGraphicFramePr>
          <p:cNvPr id="23" name="表格 22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地基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镀锌板烤漆，丝网印刷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混凝土浇筑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块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4" name="文本框 23"/>
          <p:cNvSpPr txBox="1"/>
          <p:nvPr/>
        </p:nvSpPr>
        <p:spPr>
          <a:xfrm>
            <a:off x="1313180" y="111696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现有标牌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4841875" y="111696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新标牌平面图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226425" y="111696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新标牌效果图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7" name="图片 26" descr="124"/>
          <p:cNvPicPr>
            <a:picLocks noChangeAspect="1"/>
          </p:cNvPicPr>
          <p:nvPr/>
        </p:nvPicPr>
        <p:blipFill>
          <a:blip r:embed="rId5"/>
          <a:srcRect l="19657" t="10213" r="18653" b="6589"/>
          <a:stretch>
            <a:fillRect/>
          </a:stretch>
        </p:blipFill>
        <p:spPr>
          <a:xfrm>
            <a:off x="7649845" y="1619885"/>
            <a:ext cx="2402004" cy="4320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体彩(1)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8" name="文本框 7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  </a:t>
              </a:r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体彩健身区标识牌升级改造方案点位图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方案二</a:t>
              </a:r>
              <a:endParaRPr lang="en-US" alt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23" name="表格 22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地基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镀锌板烤漆，丝网印刷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混凝土浇筑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20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块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5" name="图片 4" descr="124"/>
          <p:cNvPicPr>
            <a:picLocks noChangeAspect="1"/>
          </p:cNvPicPr>
          <p:nvPr/>
        </p:nvPicPr>
        <p:blipFill>
          <a:blip r:embed="rId3"/>
          <a:srcRect l="19657" t="10213" r="18653" b="6589"/>
          <a:stretch>
            <a:fillRect/>
          </a:stretch>
        </p:blipFill>
        <p:spPr>
          <a:xfrm>
            <a:off x="1384935" y="1475740"/>
            <a:ext cx="2402004" cy="4320000"/>
          </a:xfrm>
          <a:prstGeom prst="rect">
            <a:avLst/>
          </a:prstGeom>
        </p:spPr>
      </p:pic>
      <p:pic>
        <p:nvPicPr>
          <p:cNvPr id="6" name="图片 5" descr="点位图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7415" y="1763395"/>
            <a:ext cx="4011851" cy="39600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240000">
            <a:off x="3683000" y="3999865"/>
            <a:ext cx="2548255" cy="150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8f963c88d315e789793a55b73d40cff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9760" y="1866900"/>
            <a:ext cx="4714240" cy="3536950"/>
          </a:xfrm>
          <a:prstGeom prst="rect">
            <a:avLst/>
          </a:prstGeom>
        </p:spPr>
      </p:pic>
      <p:pic>
        <p:nvPicPr>
          <p:cNvPr id="9" name="图片 8" descr="体彩·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230" y="1835785"/>
            <a:ext cx="4001135" cy="371094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5777230" y="5652135"/>
            <a:ext cx="1341755" cy="307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5">
                <a:solidFill>
                  <a:srgbClr val="FF0000"/>
                </a:solidFill>
              </a:rPr>
              <a:t>尺度：</a:t>
            </a:r>
            <a:r>
              <a:rPr lang="en-US" altLang="zh-CN" sz="1405">
                <a:solidFill>
                  <a:srgbClr val="FF0000"/>
                </a:solidFill>
              </a:rPr>
              <a:t>60*90</a:t>
            </a:r>
            <a:endParaRPr lang="en-US" altLang="zh-CN" sz="1405">
              <a:solidFill>
                <a:srgbClr val="FF0000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pic>
        <p:nvPicPr>
          <p:cNvPr id="16" name="图片 15" descr="体彩(1)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18" name="文本框 17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健身前准备活动</a:t>
              </a:r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标识牌升级改造方案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</a:t>
              </a:r>
              <a:r>
                <a:rPr 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</a:t>
              </a:r>
              <a:endParaRPr 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2529840" y="1331595"/>
            <a:ext cx="8940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现有标牌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graphicFrame>
        <p:nvGraphicFramePr>
          <p:cNvPr id="23" name="表格 22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固定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不锈钢腐蚀印刷工艺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钻尾丝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面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20" name="文本框 19"/>
          <p:cNvSpPr txBox="1"/>
          <p:nvPr/>
        </p:nvSpPr>
        <p:spPr>
          <a:xfrm>
            <a:off x="7145655" y="1331595"/>
            <a:ext cx="12496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新标牌平面图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grpSp>
        <p:nvGrpSpPr>
          <p:cNvPr id="17" name="组合 16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18" name="文本框 17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健身前准备活动</a:t>
              </a:r>
              <a:r>
                <a:rPr lang="zh-CN" altLang="en-US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标识牌升级改造方案点位图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</a:t>
              </a:r>
              <a:r>
                <a:rPr 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三</a:t>
              </a:r>
              <a:endParaRPr 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graphicFrame>
        <p:nvGraphicFramePr>
          <p:cNvPr id="23" name="表格 22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65095"/>
                <a:gridCol w="2025015"/>
                <a:gridCol w="2666365"/>
                <a:gridCol w="2023110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工艺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固定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改造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不锈钢腐蚀印刷工艺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钻尾丝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10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面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2" name="图片 1" descr="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9620" y="1588135"/>
            <a:ext cx="4012135" cy="3960000"/>
          </a:xfrm>
          <a:prstGeom prst="rect">
            <a:avLst/>
          </a:prstGeom>
        </p:spPr>
      </p:pic>
      <p:pic>
        <p:nvPicPr>
          <p:cNvPr id="3" name="图片 2" descr="8f963c88d315e789793a55b73d40c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235" y="2267585"/>
            <a:ext cx="3838370" cy="2880000"/>
          </a:xfrm>
          <a:prstGeom prst="rect">
            <a:avLst/>
          </a:prstGeom>
        </p:spPr>
      </p:pic>
      <p:sp>
        <p:nvSpPr>
          <p:cNvPr id="7" name="右箭头 6"/>
          <p:cNvSpPr/>
          <p:nvPr/>
        </p:nvSpPr>
        <p:spPr>
          <a:xfrm rot="21000000">
            <a:off x="4045585" y="3253740"/>
            <a:ext cx="2548255" cy="150495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53135" y="3203575"/>
            <a:ext cx="4191000" cy="29368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 l="18942"/>
          <a:stretch>
            <a:fillRect/>
          </a:stretch>
        </p:blipFill>
        <p:spPr>
          <a:xfrm>
            <a:off x="5849620" y="1691640"/>
            <a:ext cx="4147185" cy="34829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065520" y="5219700"/>
            <a:ext cx="3814445" cy="82994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l"/>
            <a:r>
              <a:rPr lang="zh-CN" alt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玩法详情</a:t>
            </a:r>
            <a:r>
              <a:rPr lang="en-US" altLang="zh-CN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 </a:t>
            </a:r>
            <a:endParaRPr lang="en-US" altLang="zh-CN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2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比一比，俩人一起骑动感单车点亮乐小星，骑行越快，乐小星越亮。</a:t>
            </a:r>
            <a:endParaRPr lang="zh-CN" altLang="en-US" sz="1200" b="1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00" y="1029970"/>
            <a:ext cx="3931920" cy="229616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0790" y="6984238"/>
            <a:ext cx="10734322" cy="575437"/>
          </a:xfrm>
          <a:prstGeom prst="rect">
            <a:avLst/>
          </a:prstGeom>
        </p:spPr>
      </p:pic>
      <p:graphicFrame>
        <p:nvGraphicFramePr>
          <p:cNvPr id="23" name="表格 22"/>
          <p:cNvGraphicFramePr/>
          <p:nvPr/>
        </p:nvGraphicFramePr>
        <p:xfrm>
          <a:off x="619760" y="6228080"/>
          <a:ext cx="9379585" cy="661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34845"/>
                <a:gridCol w="1808480"/>
                <a:gridCol w="1779454"/>
                <a:gridCol w="2192922"/>
                <a:gridCol w="1663884"/>
              </a:tblGrid>
              <a:tr h="3162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地基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背景板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骨架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</a:rPr>
                        <a:t>投入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1">
                          <a:solidFill>
                            <a:schemeClr val="bg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安装区域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>
                    <a:solidFill>
                      <a:srgbClr val="006BB7"/>
                    </a:solidFill>
                  </a:tcPr>
                </a:tc>
              </a:tr>
              <a:tr h="3454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混凝土浇筑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镀锌板烤漆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不锈钢一体焊接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1</a:t>
                      </a: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cs typeface="微软雅黑" panose="020B0503020204020204" charset="-122"/>
                          <a:sym typeface="+mn-ea"/>
                        </a:rPr>
                        <a:t>套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400" b="0">
                          <a:solidFill>
                            <a:schemeClr val="tx1"/>
                          </a:solidFill>
                          <a:latin typeface="微软雅黑" panose="020B0503020204020204" charset="-122"/>
                          <a:ea typeface="微软雅黑" panose="020B0503020204020204" charset="-122"/>
                          <a:sym typeface="+mn-ea"/>
                        </a:rPr>
                        <a:t>日月湖景区内</a:t>
                      </a:r>
                      <a:endParaRPr lang="zh-CN" altLang="en-US" sz="1400" b="0">
                        <a:solidFill>
                          <a:schemeClr val="tx1"/>
                        </a:solidFill>
                        <a:latin typeface="微软雅黑" panose="020B0503020204020204" charset="-122"/>
                        <a:ea typeface="微软雅黑" panose="020B0503020204020204" charset="-122"/>
                        <a:sym typeface="+mn-ea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19" name="图片 18" descr="体彩(1)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480" y="419100"/>
            <a:ext cx="510540" cy="48895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>
            <a:off x="1924590" y="539859"/>
            <a:ext cx="6800310" cy="368509"/>
            <a:chOff x="2918" y="963"/>
            <a:chExt cx="10709" cy="580"/>
          </a:xfrm>
        </p:grpSpPr>
        <p:sp>
          <p:nvSpPr>
            <p:cNvPr id="21" name="文本框 20"/>
            <p:cNvSpPr txBox="1"/>
            <p:nvPr/>
          </p:nvSpPr>
          <p:spPr>
            <a:xfrm>
              <a:off x="5583" y="963"/>
              <a:ext cx="8044" cy="580"/>
            </a:xfrm>
            <a:prstGeom prst="rect">
              <a:avLst/>
            </a:prstGeom>
            <a:solidFill>
              <a:schemeClr val="accent3">
                <a:lumMod val="95000"/>
              </a:schemeClr>
            </a:solidFill>
            <a:ln w="19050">
              <a:noFill/>
              <a:beve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zh-CN" sz="1800" b="1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投放智能健身器材</a:t>
              </a:r>
              <a:endParaRPr lang="zh-CN" altLang="en-US" sz="1800" b="1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2918" y="963"/>
              <a:ext cx="2734" cy="580"/>
            </a:xfrm>
            <a:prstGeom prst="rect">
              <a:avLst/>
            </a:prstGeom>
            <a:solidFill>
              <a:srgbClr val="006BB7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方案</a:t>
              </a:r>
              <a:r>
                <a:rPr lang="zh-CN" sz="1800" b="1">
                  <a:solidFill>
                    <a:schemeClr val="bg1"/>
                  </a:solidFill>
                  <a:latin typeface="微软雅黑" panose="020B0503020204020204" charset="-122"/>
                  <a:ea typeface="微软雅黑" panose="020B0503020204020204" charset="-122"/>
                </a:rPr>
                <a:t>四</a:t>
              </a:r>
              <a:endParaRPr lang="zh-CN" sz="18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24" name="文本框 23"/>
          <p:cNvSpPr txBox="1"/>
          <p:nvPr/>
        </p:nvSpPr>
        <p:spPr>
          <a:xfrm>
            <a:off x="3265170" y="1174750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平面展示图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17410" y="1188085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实景效果图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040890" y="3910330"/>
            <a:ext cx="1071880" cy="3067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400" u="sng">
                <a:latin typeface="微软雅黑" panose="020B0503020204020204" charset="-122"/>
                <a:ea typeface="微软雅黑" panose="020B0503020204020204" charset="-122"/>
              </a:rPr>
              <a:t>侧面展示图</a:t>
            </a:r>
            <a:endParaRPr lang="zh-CN" altLang="en-US" sz="1400" u="sng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5435" y="251460"/>
            <a:ext cx="1101725" cy="7658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COMMONDATA" val="eyJoZGlkIjoiZThhMTVjNjI2MTM4MDI4YzljNjUwNWIxNzVjNDYwZTUifQ=="/>
  <p:tag name="KSO_WPP_MARK_KEY" val="425ae294-3180-4841-a894-b720de8d5b65"/>
</p:tagLst>
</file>

<file path=ppt/theme/theme1.xml><?xml version="1.0" encoding="utf-8"?>
<a:theme xmlns:a="http://schemas.openxmlformats.org/drawingml/2006/main" name="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默认设计模板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">
      <a:majorFont>
        <a:latin typeface="Arial"/>
        <a:ea typeface="宋体"/>
        <a:cs typeface=""/>
      </a:majorFont>
      <a:minorFont>
        <a:latin typeface="Arial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9EDEE"/>
        </a:accent5>
        <a:accent6>
          <a:srgbClr val="2D2D89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735</Words>
  <Application>WPS 演示</Application>
  <PresentationFormat>自定义</PresentationFormat>
  <Paragraphs>250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12</vt:i4>
      </vt:variant>
    </vt:vector>
  </HeadingPairs>
  <TitlesOfParts>
    <vt:vector size="21" baseType="lpstr">
      <vt:lpstr>Arial</vt:lpstr>
      <vt:lpstr>宋体</vt:lpstr>
      <vt:lpstr>Wingdings</vt:lpstr>
      <vt:lpstr>思源黑体 CN Medium</vt:lpstr>
      <vt:lpstr>微软雅黑</vt:lpstr>
      <vt:lpstr>Arial Unicode MS</vt:lpstr>
      <vt:lpstr>Calibri</vt:lpstr>
      <vt:lpstr>默认设计模板</vt:lpstr>
      <vt:lpstr>1_默认设计模板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Administrator1</dc:creator>
  <cp:lastModifiedBy>风早</cp:lastModifiedBy>
  <cp:revision>39</cp:revision>
  <dcterms:created xsi:type="dcterms:W3CDTF">2022-06-14T08:36:00Z</dcterms:created>
  <dcterms:modified xsi:type="dcterms:W3CDTF">2022-10-17T08:30:59Z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2052-11.1.0.12598</vt:lpwstr>
  </property>
  <property fmtid="{D5CDD505-2E9C-101B-9397-08002B2CF9AE}" pid="3" name="ICV">
    <vt:lpwstr>BB80D51828B748139093051CB8EEBFC4</vt:lpwstr>
  </property>
</Properties>
</file>